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542508" y="607516"/>
            <a:ext cx="1577676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السادس 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447752"/>
              </p:ext>
            </p:extLst>
          </p:nvPr>
        </p:nvGraphicFramePr>
        <p:xfrm>
          <a:off x="404874" y="1352703"/>
          <a:ext cx="10799420" cy="781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1558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962656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085351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يحدد الأدوات الأساسية المستخدمة في خياطة منتج محدد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يُحضّر ويستخدم الأدوات والمواد اللازمة لعمل الخياطة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تحديد الأدوات للخياط</a:t>
                      </a:r>
                      <a:r>
                        <a:rPr lang="ar-SA" b="1" dirty="0"/>
                        <a:t>ة</a:t>
                      </a:r>
                      <a:r>
                        <a:rPr lang="ar-AE" b="1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pic>
        <p:nvPicPr>
          <p:cNvPr id="4" name="صورة 3">
            <a:extLst>
              <a:ext uri="{FF2B5EF4-FFF2-40B4-BE49-F238E27FC236}">
                <a16:creationId xmlns:a16="http://schemas.microsoft.com/office/drawing/2014/main" id="{D5469868-2595-CE9B-E29A-48F23C87F0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9877" y="4005942"/>
            <a:ext cx="2638425" cy="1774371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744E6100-8888-4C9A-48CB-08E3DAEC49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546" y="3907972"/>
            <a:ext cx="2143125" cy="1774370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C3A10D2F-D730-8D65-8C02-B92784CD97B0}"/>
              </a:ext>
            </a:extLst>
          </p:cNvPr>
          <p:cNvSpPr txBox="1"/>
          <p:nvPr/>
        </p:nvSpPr>
        <p:spPr>
          <a:xfrm>
            <a:off x="5988423" y="2217876"/>
            <a:ext cx="3795059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SA" sz="20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حدد صورة دواسة القدم في ماكينة الخياطة </a:t>
            </a:r>
            <a:endParaRPr kumimoji="0" lang="ar-AE" sz="2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12" name="صورة 11">
            <a:extLst>
              <a:ext uri="{FF2B5EF4-FFF2-40B4-BE49-F238E27FC236}">
                <a16:creationId xmlns:a16="http://schemas.microsoft.com/office/drawing/2014/main" id="{E807B56A-BFC4-0C10-B862-E1221A4C49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07061" y="4005941"/>
            <a:ext cx="2857500" cy="1774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52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SUAAD KHALFAN AMER SAEED AL AMERI</cp:lastModifiedBy>
  <cp:revision>8</cp:revision>
  <dcterms:created xsi:type="dcterms:W3CDTF">2024-07-04T06:51:15Z</dcterms:created>
  <dcterms:modified xsi:type="dcterms:W3CDTF">2024-07-20T07:54:02Z</dcterms:modified>
</cp:coreProperties>
</file>