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42508" y="607516"/>
            <a:ext cx="157767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السادس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47752"/>
              </p:ext>
            </p:extLst>
          </p:nvPr>
        </p:nvGraphicFramePr>
        <p:xfrm>
          <a:off x="404874" y="1352703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558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96265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085351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يحدد الأدوات الأساسية المستخدمة في خياطة منتج محدد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يُحضّر ويستخدم الأدوات والمواد اللازمة لعمل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تحديد الأدوات للخياط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D5469868-2595-CE9B-E29A-48F23C87F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9877" y="4005942"/>
            <a:ext cx="2638425" cy="1774371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44E6100-8888-4C9A-48CB-08E3DAEC4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46" y="3907972"/>
            <a:ext cx="2143125" cy="177437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5988423" y="2217876"/>
            <a:ext cx="379505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0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صورة دواسة القدم في ماكينة الخياطة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E807B56A-BFC4-0C10-B862-E1221A4C4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061" y="4005941"/>
            <a:ext cx="2857500" cy="177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8</cp:revision>
  <dcterms:created xsi:type="dcterms:W3CDTF">2024-07-04T06:51:15Z</dcterms:created>
  <dcterms:modified xsi:type="dcterms:W3CDTF">2024-07-20T07:54:02Z</dcterms:modified>
</cp:coreProperties>
</file>